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9" r:id="rId4"/>
    <p:sldId id="281" r:id="rId5"/>
    <p:sldId id="258" r:id="rId6"/>
    <p:sldId id="260" r:id="rId7"/>
    <p:sldId id="287" r:id="rId8"/>
    <p:sldId id="270" r:id="rId9"/>
    <p:sldId id="279" r:id="rId10"/>
    <p:sldId id="268" r:id="rId11"/>
    <p:sldId id="261" r:id="rId12"/>
    <p:sldId id="263" r:id="rId13"/>
    <p:sldId id="280" r:id="rId14"/>
    <p:sldId id="264" r:id="rId15"/>
    <p:sldId id="272" r:id="rId16"/>
    <p:sldId id="277" r:id="rId17"/>
    <p:sldId id="282" r:id="rId18"/>
    <p:sldId id="285" r:id="rId19"/>
    <p:sldId id="286" r:id="rId20"/>
    <p:sldId id="275" r:id="rId21"/>
    <p:sldId id="284" r:id="rId22"/>
    <p:sldId id="278" r:id="rId23"/>
    <p:sldId id="266" r:id="rId24"/>
    <p:sldId id="274" r:id="rId25"/>
    <p:sldId id="267" r:id="rId26"/>
    <p:sldId id="273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368" autoAdjust="0"/>
    <p:restoredTop sz="86352" autoAdjust="0"/>
  </p:normalViewPr>
  <p:slideViewPr>
    <p:cSldViewPr>
      <p:cViewPr varScale="1">
        <p:scale>
          <a:sx n="59" d="100"/>
          <a:sy n="59" d="100"/>
        </p:scale>
        <p:origin x="-120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952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5CD19-F42B-4242-9D91-91BB43B633EC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0840-045A-4ADD-98C3-C88A53DB07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27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08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05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8026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928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8782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486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3279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35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889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993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342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169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52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052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645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771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1377-C18B-43C7-A328-9C6AB8A88537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FADCC8-F598-4F0B-A3C4-46FCFCC905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79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42A38C-C404-DE4A-B185-66866CDB3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			CO-FOUNDER RAY CURTIS,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762000"/>
            <a:ext cx="66294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</a:rPr>
              <a:t>      </a:t>
            </a:r>
            <a:r>
              <a:rPr lang="en-US" sz="1200" b="1" dirty="0">
                <a:solidFill>
                  <a:srgbClr val="FF0000"/>
                </a:solidFill>
              </a:rPr>
              <a:t> Basketball Coaching Accomplishments</a:t>
            </a:r>
            <a:r>
              <a:rPr lang="en-US" sz="1200" b="1" dirty="0"/>
              <a:t>:</a:t>
            </a:r>
          </a:p>
          <a:p>
            <a:r>
              <a:rPr lang="en-US" b="1" dirty="0"/>
              <a:t>1982 Riverside County Coach of the Year</a:t>
            </a:r>
          </a:p>
          <a:p>
            <a:r>
              <a:rPr lang="en-US" b="1" dirty="0"/>
              <a:t>1975 Riverside County Coach of the Year</a:t>
            </a:r>
          </a:p>
          <a:p>
            <a:r>
              <a:rPr lang="en-US" b="1" dirty="0"/>
              <a:t>CIF Records Most Consecutive League Wins</a:t>
            </a:r>
          </a:p>
          <a:p>
            <a:r>
              <a:rPr lang="en-US" b="1" dirty="0"/>
              <a:t>1982 CIF State Championship Runner-up</a:t>
            </a:r>
          </a:p>
          <a:p>
            <a:r>
              <a:rPr lang="en-US" b="1" dirty="0"/>
              <a:t>1982 CIF Regional Champion</a:t>
            </a:r>
          </a:p>
          <a:p>
            <a:r>
              <a:rPr lang="en-US" b="1" dirty="0"/>
              <a:t>1982 CIF Southern Section Champion</a:t>
            </a:r>
          </a:p>
          <a:p>
            <a:r>
              <a:rPr lang="en-US" b="1" dirty="0"/>
              <a:t>1975 CIF Southern Section Champion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       Coaching Experience:</a:t>
            </a:r>
          </a:p>
          <a:p>
            <a:r>
              <a:rPr lang="en-US" b="1" dirty="0"/>
              <a:t>2018-2017 Shooting Coach  for CIF Champions Hillcrest High School</a:t>
            </a:r>
          </a:p>
          <a:p>
            <a:r>
              <a:rPr lang="en-US" b="1" dirty="0"/>
              <a:t>1985-1987 Riverside Community College Assistant Coach</a:t>
            </a:r>
          </a:p>
          <a:p>
            <a:r>
              <a:rPr lang="en-US" b="1" dirty="0"/>
              <a:t>John Wooden Basketball Camps</a:t>
            </a:r>
          </a:p>
          <a:p>
            <a:r>
              <a:rPr lang="en-US" b="1" dirty="0"/>
              <a:t>Bill Sharman Basketball Camp</a:t>
            </a:r>
          </a:p>
          <a:p>
            <a:r>
              <a:rPr lang="en-US" b="1" dirty="0"/>
              <a:t>1972-1983  Banning High  School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       </a:t>
            </a:r>
            <a:endParaRPr lang="en-US" b="1" dirty="0"/>
          </a:p>
          <a:p>
            <a:pPr>
              <a:buNone/>
            </a:pP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</a:t>
            </a:r>
            <a:r>
              <a:rPr lang="en-US" b="1" dirty="0">
                <a:solidFill>
                  <a:srgbClr val="FF0000"/>
                </a:solidFill>
              </a:rPr>
              <a:t>OUR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447800"/>
            <a:ext cx="6591985" cy="446342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b="1" u="sng" dirty="0"/>
              <a:t>PROVIDE</a:t>
            </a:r>
            <a:r>
              <a:rPr lang="en-US" b="1" dirty="0"/>
              <a:t> a variety of agriculture and athletic activities for young people.  </a:t>
            </a:r>
          </a:p>
          <a:p>
            <a:r>
              <a:rPr lang="en-US" b="1" u="sng" dirty="0"/>
              <a:t>ASSIST</a:t>
            </a:r>
            <a:r>
              <a:rPr lang="en-US" b="1" dirty="0"/>
              <a:t> students in their mastery of the fundamentals of various sports and career opportunities.</a:t>
            </a:r>
          </a:p>
          <a:p>
            <a:r>
              <a:rPr lang="en-US" b="1" u="sng" dirty="0"/>
              <a:t>INTRODUCE</a:t>
            </a:r>
            <a:r>
              <a:rPr lang="en-US" b="1" dirty="0"/>
              <a:t> students to the importance of agriculture and career opportunities.</a:t>
            </a:r>
          </a:p>
          <a:p>
            <a:r>
              <a:rPr lang="en-US" b="1" u="sng" dirty="0"/>
              <a:t>SUPPORT</a:t>
            </a:r>
            <a:r>
              <a:rPr lang="en-US" b="1" dirty="0"/>
              <a:t> scholarship assistance to Pass Area Students based on need.</a:t>
            </a:r>
          </a:p>
          <a:p>
            <a:r>
              <a:rPr lang="en-US" b="1" u="sng" dirty="0"/>
              <a:t>CREATE</a:t>
            </a:r>
            <a:r>
              <a:rPr lang="en-US" b="1" dirty="0"/>
              <a:t> a synergy between one’s knowledge of agriculture and athletic education, stressing the importance each one plays in the success of a career and life.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</a:t>
            </a:r>
            <a:r>
              <a:rPr lang="en-US" b="1" dirty="0">
                <a:solidFill>
                  <a:srgbClr val="FF0000"/>
                </a:solidFill>
              </a:rPr>
              <a:t>LEARNING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6591985" cy="556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sz="2800" b="1" dirty="0"/>
              <a:t>The CVAAA Learning Center will focus on training participants in core values as shown in the Wheel of Success for a lifelong, fulfilling career in agriculture, athletics and life</a:t>
            </a:r>
          </a:p>
          <a:p>
            <a:pPr marL="0" indent="0" algn="ctr">
              <a:buNone/>
            </a:pPr>
            <a:r>
              <a:rPr lang="en-US" sz="2900" b="1" dirty="0">
                <a:solidFill>
                  <a:srgbClr val="FF0000"/>
                </a:solidFill>
              </a:rPr>
              <a:t>Adaptability</a:t>
            </a:r>
          </a:p>
          <a:p>
            <a:pPr marL="0" indent="0" algn="ctr">
              <a:buNone/>
            </a:pPr>
            <a:r>
              <a:rPr lang="en-US" sz="2900" b="1" dirty="0">
                <a:solidFill>
                  <a:srgbClr val="FF0000"/>
                </a:solidFill>
              </a:rPr>
              <a:t>Commitment</a:t>
            </a:r>
          </a:p>
          <a:p>
            <a:pPr marL="0" indent="0" algn="ctr">
              <a:buNone/>
            </a:pPr>
            <a:r>
              <a:rPr lang="en-US" sz="2900" b="1" dirty="0">
                <a:solidFill>
                  <a:srgbClr val="FF0000"/>
                </a:solidFill>
              </a:rPr>
              <a:t>Communication</a:t>
            </a:r>
          </a:p>
          <a:p>
            <a:pPr marL="0" indent="0" algn="ctr">
              <a:buNone/>
            </a:pPr>
            <a:r>
              <a:rPr lang="en-US" sz="2900" b="1" dirty="0">
                <a:solidFill>
                  <a:srgbClr val="FF0000"/>
                </a:solidFill>
              </a:rPr>
              <a:t>Interpersonal</a:t>
            </a:r>
          </a:p>
          <a:p>
            <a:pPr marL="0" indent="0" algn="ctr">
              <a:buNone/>
            </a:pPr>
            <a:r>
              <a:rPr lang="en-US" sz="2900" b="1" dirty="0">
                <a:solidFill>
                  <a:srgbClr val="FF0000"/>
                </a:solidFill>
              </a:rPr>
              <a:t>Integrity</a:t>
            </a:r>
          </a:p>
          <a:p>
            <a:pPr marL="0" indent="0" algn="ctr">
              <a:buNone/>
            </a:pPr>
            <a:r>
              <a:rPr lang="en-US" sz="2900" b="1" dirty="0">
                <a:solidFill>
                  <a:srgbClr val="FF0000"/>
                </a:solidFill>
              </a:rPr>
              <a:t>Passion</a:t>
            </a:r>
          </a:p>
          <a:p>
            <a:pPr marL="0" indent="0" algn="ctr"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Patience</a:t>
            </a:r>
          </a:p>
          <a:p>
            <a:pPr marL="0" indent="0" algn="ctr"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Problem Solving</a:t>
            </a:r>
            <a:endParaRPr lang="en-US" sz="29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900" b="1" dirty="0">
                <a:solidFill>
                  <a:srgbClr val="FF0000"/>
                </a:solidFill>
              </a:rPr>
              <a:t>Skill Development</a:t>
            </a:r>
          </a:p>
          <a:p>
            <a:pPr marL="0" indent="0" algn="ctr">
              <a:buNone/>
            </a:pPr>
            <a:r>
              <a:rPr lang="en-US" sz="2900" b="1" dirty="0">
                <a:solidFill>
                  <a:srgbClr val="FF0000"/>
                </a:solidFill>
              </a:rPr>
              <a:t>Sportsmanship</a:t>
            </a:r>
          </a:p>
          <a:p>
            <a:pPr marL="0" indent="0" algn="ctr">
              <a:buNone/>
            </a:pPr>
            <a:r>
              <a:rPr lang="en-US" sz="2900" b="1" dirty="0">
                <a:solidFill>
                  <a:srgbClr val="FF0000"/>
                </a:solidFill>
              </a:rPr>
              <a:t>Teamwork</a:t>
            </a:r>
          </a:p>
          <a:p>
            <a:pPr marL="0" indent="0" algn="ctr">
              <a:buNone/>
            </a:pPr>
            <a:r>
              <a:rPr lang="en-US" sz="2900" b="1" dirty="0">
                <a:solidFill>
                  <a:srgbClr val="FF0000"/>
                </a:solidFill>
              </a:rPr>
              <a:t>Self-Esteem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D136D0-B9E0-D34E-8EDE-0CCDE800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09600"/>
            <a:ext cx="8991600" cy="12808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Wheel of Success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F6A34E-12F9-3B47-BB18-2989FA36B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990600"/>
            <a:ext cx="5715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5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AGRICULTURAL </a:t>
            </a:r>
            <a:r>
              <a:rPr lang="en-US" b="1" dirty="0">
                <a:solidFill>
                  <a:srgbClr val="FF0000"/>
                </a:solidFill>
              </a:rPr>
              <a:t>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447800"/>
            <a:ext cx="6591985" cy="5181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Agricultural careers include a diverse field of options for individuals who enjoy working as a team, independently, outdoors and/or with animals. 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  Animal </a:t>
            </a:r>
            <a:r>
              <a:rPr lang="en-US" sz="2200" b="1" dirty="0" smtClean="0">
                <a:solidFill>
                  <a:srgbClr val="FF0000"/>
                </a:solidFill>
              </a:rPr>
              <a:t>farming</a:t>
            </a:r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  Dairy </a:t>
            </a:r>
            <a:r>
              <a:rPr lang="en-US" sz="2200" b="1" dirty="0" smtClean="0">
                <a:solidFill>
                  <a:srgbClr val="FF0000"/>
                </a:solidFill>
              </a:rPr>
              <a:t>farming</a:t>
            </a:r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  </a:t>
            </a:r>
            <a:r>
              <a:rPr lang="en-US" sz="2200" b="1" dirty="0" smtClean="0">
                <a:solidFill>
                  <a:srgbClr val="FF0000"/>
                </a:solidFill>
              </a:rPr>
              <a:t>Entomologist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  Equipment operator  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  Finance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  Florist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  Horticulturist</a:t>
            </a:r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  Insurance </a:t>
            </a:r>
            <a:r>
              <a:rPr lang="en-US" sz="2200" b="1" dirty="0" smtClean="0">
                <a:solidFill>
                  <a:srgbClr val="FF0000"/>
                </a:solidFill>
              </a:rPr>
              <a:t>agent</a:t>
            </a:r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  </a:t>
            </a:r>
            <a:r>
              <a:rPr lang="en-US" sz="2200" b="1" dirty="0" smtClean="0">
                <a:solidFill>
                  <a:srgbClr val="FF0000"/>
                </a:solidFill>
              </a:rPr>
              <a:t>Landscaper</a:t>
            </a:r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  </a:t>
            </a:r>
            <a:r>
              <a:rPr lang="en-US" sz="2200" b="1" dirty="0" smtClean="0">
                <a:solidFill>
                  <a:srgbClr val="FF0000"/>
                </a:solidFill>
              </a:rPr>
              <a:t>Ranger</a:t>
            </a:r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  </a:t>
            </a:r>
            <a:r>
              <a:rPr lang="en-US" sz="2200" b="1" dirty="0" smtClean="0">
                <a:solidFill>
                  <a:srgbClr val="FF0000"/>
                </a:solidFill>
              </a:rPr>
              <a:t>Salesperson</a:t>
            </a:r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  </a:t>
            </a:r>
            <a:r>
              <a:rPr lang="en-US" sz="2200" b="1" dirty="0" smtClean="0">
                <a:solidFill>
                  <a:srgbClr val="FF0000"/>
                </a:solidFill>
              </a:rPr>
              <a:t>Veterinarian</a:t>
            </a:r>
            <a:endParaRPr lang="en-US" sz="2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ATHLETIC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76400"/>
            <a:ext cx="6591985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/>
              <a:t>Athletic trainer</a:t>
            </a:r>
          </a:p>
          <a:p>
            <a:r>
              <a:rPr lang="en-US" sz="2800" b="1" dirty="0"/>
              <a:t>Chiropractor</a:t>
            </a:r>
          </a:p>
          <a:p>
            <a:r>
              <a:rPr lang="en-US" sz="2800" b="1" dirty="0"/>
              <a:t>Golf instructor</a:t>
            </a:r>
          </a:p>
          <a:p>
            <a:r>
              <a:rPr lang="en-US" sz="2800" b="1" dirty="0"/>
              <a:t>Physical </a:t>
            </a:r>
            <a:r>
              <a:rPr lang="en-US" sz="2800" b="1" dirty="0" smtClean="0"/>
              <a:t>therapist</a:t>
            </a:r>
          </a:p>
          <a:p>
            <a:r>
              <a:rPr lang="en-US" sz="2800" b="1" dirty="0" smtClean="0"/>
              <a:t>Photographer</a:t>
            </a:r>
          </a:p>
          <a:p>
            <a:r>
              <a:rPr lang="en-US" sz="2800" b="1" dirty="0" smtClean="0"/>
              <a:t>Referee/Umpire</a:t>
            </a:r>
            <a:endParaRPr lang="en-US" sz="2800" b="1" dirty="0"/>
          </a:p>
          <a:p>
            <a:r>
              <a:rPr lang="en-US" sz="2800" b="1" dirty="0"/>
              <a:t>Sports/fitness trainer</a:t>
            </a:r>
          </a:p>
          <a:p>
            <a:r>
              <a:rPr lang="en-US" sz="2800" b="1" dirty="0"/>
              <a:t>Sports broadcaster</a:t>
            </a:r>
          </a:p>
          <a:p>
            <a:r>
              <a:rPr lang="en-US" sz="2800" b="1" dirty="0"/>
              <a:t>Athletic psychologist</a:t>
            </a:r>
          </a:p>
          <a:p>
            <a:r>
              <a:rPr lang="en-US" sz="2800" b="1" dirty="0"/>
              <a:t>Sports reporter</a:t>
            </a:r>
          </a:p>
          <a:p>
            <a:r>
              <a:rPr lang="en-US" sz="2800" b="1" dirty="0"/>
              <a:t>Strength/Conditioning coach</a:t>
            </a:r>
          </a:p>
          <a:p>
            <a:r>
              <a:rPr lang="en-US" sz="2800" b="1" dirty="0"/>
              <a:t>Yoga Instructor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Short Game Course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25 yards to167 yards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AF5DAA-D0F6-0A4F-84E6-C20213F51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0694" y="2209800"/>
            <a:ext cx="7684706" cy="4389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Greens Under Construction</a:t>
            </a:r>
          </a:p>
        </p:txBody>
      </p:sp>
      <p:pic>
        <p:nvPicPr>
          <p:cNvPr id="6" name="Picture 2" descr="C:\Users\Ray\Downloads\IMG_20161228_110259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2168922"/>
            <a:ext cx="6591300" cy="3707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1143000"/>
            <a:ext cx="4150799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NIGH DRFINITION 220180907_07462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63286"/>
            <a:ext cx="7015944" cy="6217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Play Pebble Beach</a:t>
            </a:r>
          </a:p>
        </p:txBody>
      </p:sp>
      <p:pic>
        <p:nvPicPr>
          <p:cNvPr id="4" name="Content Placeholder 3" descr="HNIGH DRFINITION20180907_074237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69455" y="659655"/>
            <a:ext cx="4419599" cy="61482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 </a:t>
            </a:r>
            <a:r>
              <a:rPr lang="en-US" sz="2800" b="1" dirty="0"/>
              <a:t>There are approximately 15,000 students attending the Banning and Beaumont public schools and 700 in private schools in the Pass Area. 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Banning Unified school District has approximately 97% on free or reduced lunch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0070C0"/>
                </a:solidFill>
              </a:rPr>
              <a:t>Beaumont Unified School District has approximately 55%.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HITTING BAY</a:t>
            </a:r>
          </a:p>
        </p:txBody>
      </p:sp>
      <p:pic>
        <p:nvPicPr>
          <p:cNvPr id="4" name="Content Placeholder 3" descr="C:\Users\Ray\Pictures\hitting bay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642" y="2260354"/>
            <a:ext cx="3334216" cy="352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</a:t>
            </a:r>
            <a:r>
              <a:rPr lang="en-US" b="1" dirty="0" smtClean="0">
                <a:solidFill>
                  <a:srgbClr val="FF0000"/>
                </a:solidFill>
              </a:rPr>
              <a:t>BASKETBALL COURT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Ray\Downloads\BASKETBALL COURT20180907_07474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94314" y="968087"/>
            <a:ext cx="4298373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EVENT STAGING</a:t>
            </a:r>
          </a:p>
        </p:txBody>
      </p:sp>
      <p:pic>
        <p:nvPicPr>
          <p:cNvPr id="2050" name="Picture 2" descr="C:\Users\Ray\Downloads\IMG_20171006_184840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701" y="2133600"/>
            <a:ext cx="2834097" cy="377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COACHES WANTED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4800" dirty="0"/>
              <a:t> Golf</a:t>
            </a:r>
          </a:p>
          <a:p>
            <a:r>
              <a:rPr lang="en-US" sz="4800" dirty="0"/>
              <a:t> Basketball</a:t>
            </a:r>
          </a:p>
          <a:p>
            <a:r>
              <a:rPr lang="en-US" sz="4800" dirty="0" smtClean="0"/>
              <a:t> Baseball</a:t>
            </a:r>
            <a:endParaRPr lang="en-US" sz="4800" dirty="0"/>
          </a:p>
          <a:p>
            <a:r>
              <a:rPr lang="en-US" sz="4800" dirty="0" smtClean="0"/>
              <a:t> Soccer </a:t>
            </a:r>
            <a:endParaRPr lang="en-US" sz="4800" dirty="0"/>
          </a:p>
          <a:p>
            <a:r>
              <a:rPr lang="en-US" sz="4800" dirty="0" smtClean="0"/>
              <a:t> Football</a:t>
            </a:r>
            <a:endParaRPr lang="en-US" sz="4800" dirty="0"/>
          </a:p>
          <a:p>
            <a:pPr>
              <a:buNone/>
            </a:pPr>
            <a:r>
              <a:rPr lang="en-US" sz="4800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  </a:t>
            </a:r>
            <a:r>
              <a:rPr lang="en-US" b="1" dirty="0">
                <a:solidFill>
                  <a:srgbClr val="FF0000"/>
                </a:solidFill>
              </a:rPr>
              <a:t>FUNDRAISERS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295400"/>
            <a:ext cx="6591985" cy="4615822"/>
          </a:xfrm>
        </p:spPr>
        <p:txBody>
          <a:bodyPr>
            <a:normAutofit lnSpcReduction="10000"/>
          </a:bodyPr>
          <a:lstStyle/>
          <a:p>
            <a:endParaRPr lang="en-US" sz="2800" b="1" dirty="0"/>
          </a:p>
          <a:p>
            <a:r>
              <a:rPr lang="en-US" sz="2800" b="1" dirty="0"/>
              <a:t>ACADEMIES</a:t>
            </a:r>
          </a:p>
          <a:p>
            <a:r>
              <a:rPr lang="en-US" sz="2800" b="1" dirty="0"/>
              <a:t>AGRICULTURE </a:t>
            </a:r>
            <a:r>
              <a:rPr lang="en-US" sz="2800" b="1" dirty="0" smtClean="0"/>
              <a:t>FESTIVALS</a:t>
            </a:r>
            <a:endParaRPr lang="en-US" sz="2800" b="1" dirty="0"/>
          </a:p>
          <a:p>
            <a:r>
              <a:rPr lang="en-US" sz="2800" b="1" dirty="0"/>
              <a:t>ATHLETIC </a:t>
            </a:r>
            <a:r>
              <a:rPr lang="en-US" sz="2800" b="1" dirty="0" smtClean="0"/>
              <a:t>FESTIVALS</a:t>
            </a:r>
            <a:endParaRPr lang="en-US" sz="2800" b="1" dirty="0"/>
          </a:p>
          <a:p>
            <a:r>
              <a:rPr lang="en-US" sz="2800" b="1" dirty="0"/>
              <a:t>SHORT GAME </a:t>
            </a:r>
            <a:r>
              <a:rPr lang="en-US" sz="2800" b="1" dirty="0" smtClean="0"/>
              <a:t>TOURNAMENTS</a:t>
            </a:r>
            <a:endParaRPr lang="en-US" sz="2800" b="1" dirty="0"/>
          </a:p>
          <a:p>
            <a:r>
              <a:rPr lang="en-US" sz="2800" b="1" dirty="0"/>
              <a:t>3 ON 3 </a:t>
            </a:r>
            <a:r>
              <a:rPr lang="en-US" sz="2800" b="1"/>
              <a:t>BASKETBALL </a:t>
            </a:r>
            <a:r>
              <a:rPr lang="en-US" sz="2800" b="1" smtClean="0"/>
              <a:t>TOURNAMENTS</a:t>
            </a:r>
            <a:endParaRPr lang="en-US" sz="2800" b="1" dirty="0"/>
          </a:p>
          <a:p>
            <a:r>
              <a:rPr lang="en-US" sz="2800" b="1" dirty="0"/>
              <a:t>DINNER ENGAGEMENTS</a:t>
            </a:r>
          </a:p>
          <a:p>
            <a:r>
              <a:rPr lang="en-US" sz="2800" b="1" dirty="0"/>
              <a:t>WINE TASTING</a:t>
            </a:r>
          </a:p>
          <a:p>
            <a:r>
              <a:rPr lang="en-US" sz="2800" b="1" dirty="0"/>
              <a:t>AND MORE FUN EVENTS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VOLUNTEERS NEEED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6591985" cy="5105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sz="3600" b="1" dirty="0"/>
              <a:t>If you are interested in helping kids, we are seeking volunteers, Advisory Board and Committee Members with experience or interests in:</a:t>
            </a:r>
          </a:p>
          <a:p>
            <a:r>
              <a:rPr lang="en-US" sz="3400" b="1" dirty="0">
                <a:solidFill>
                  <a:srgbClr val="FF0000"/>
                </a:solidFill>
              </a:rPr>
              <a:t>Agriculture</a:t>
            </a:r>
          </a:p>
          <a:p>
            <a:r>
              <a:rPr lang="en-US" sz="3400" b="1" dirty="0">
                <a:solidFill>
                  <a:srgbClr val="FF0000"/>
                </a:solidFill>
              </a:rPr>
              <a:t>Athletics</a:t>
            </a:r>
          </a:p>
          <a:p>
            <a:r>
              <a:rPr lang="en-US" sz="3400" b="1" dirty="0">
                <a:solidFill>
                  <a:srgbClr val="FF0000"/>
                </a:solidFill>
              </a:rPr>
              <a:t>Event planning</a:t>
            </a:r>
          </a:p>
          <a:p>
            <a:r>
              <a:rPr lang="en-US" sz="3400" b="1" dirty="0">
                <a:solidFill>
                  <a:srgbClr val="FF0000"/>
                </a:solidFill>
              </a:rPr>
              <a:t>Grant writing</a:t>
            </a:r>
          </a:p>
          <a:p>
            <a:r>
              <a:rPr lang="en-US" sz="3400" b="1" dirty="0">
                <a:solidFill>
                  <a:srgbClr val="FF0000"/>
                </a:solidFill>
              </a:rPr>
              <a:t>Fundraising</a:t>
            </a:r>
          </a:p>
          <a:p>
            <a:r>
              <a:rPr lang="en-US" sz="3400" b="1" dirty="0">
                <a:solidFill>
                  <a:srgbClr val="FF0000"/>
                </a:solidFill>
              </a:rPr>
              <a:t>Financial assistance selection</a:t>
            </a:r>
            <a:r>
              <a:rPr lang="en-US" sz="3400" b="1" dirty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228600"/>
            <a:ext cx="6589199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Help Us Help Those in    Need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/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6591985" cy="4191000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CVAAA is about raising funds to support Pass Area Youth.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We </a:t>
            </a:r>
            <a:r>
              <a:rPr lang="en-US" sz="3600" b="1" dirty="0">
                <a:solidFill>
                  <a:srgbClr val="FF0000"/>
                </a:solidFill>
              </a:rPr>
              <a:t>welcome all levels of donations to support our mission.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Your donation </a:t>
            </a:r>
            <a:r>
              <a:rPr lang="en-US" sz="3600" b="1" dirty="0">
                <a:solidFill>
                  <a:srgbClr val="FF0000"/>
                </a:solidFill>
              </a:rPr>
              <a:t>can help make a difference!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In Closing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ay\Downloads\1SCAN_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2178029"/>
            <a:ext cx="6591300" cy="3689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b="1" dirty="0" smtClean="0">
                <a:solidFill>
                  <a:srgbClr val="FF0000"/>
                </a:solidFill>
              </a:rPr>
              <a:t>QUESTIONS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Banning Unified School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6000" i="1" dirty="0"/>
              <a:t>58% of the Banning Unified Students only have one parent in the home.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Pass Area Youth are the cherry seeds and we have to create the soil for success.</a:t>
            </a:r>
          </a:p>
        </p:txBody>
      </p:sp>
      <p:pic>
        <p:nvPicPr>
          <p:cNvPr id="1026" name="Picture 2" descr="C:\Users\Ray\Downloads\20160524_093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117" y="2133600"/>
            <a:ext cx="2125266" cy="377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             OUR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371600"/>
            <a:ext cx="6591985" cy="453962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Cherry Valley Agriculture Academy (CVAAA) is a 501 (c) (3) non-profit co-founded </a:t>
            </a:r>
            <a:r>
              <a:rPr lang="en-US" sz="2400" b="1" dirty="0"/>
              <a:t>by Ray “Coach” Curtis, Banning graduate, and David Curtis, Beaumont graduate. </a:t>
            </a:r>
          </a:p>
          <a:p>
            <a:r>
              <a:rPr lang="en-US" sz="2400" b="1" dirty="0"/>
              <a:t> The father and son team have been a part of the Pass Area for a combined total of over 50 years and have joined together Banning Bronco and Beaumont </a:t>
            </a:r>
            <a:r>
              <a:rPr lang="en-US" sz="2400" b="1" dirty="0" smtClean="0"/>
              <a:t>Cougar,</a:t>
            </a:r>
            <a:r>
              <a:rPr lang="en-US" sz="2400" dirty="0" smtClean="0"/>
              <a:t> </a:t>
            </a:r>
            <a:r>
              <a:rPr lang="en-US" sz="2400" b="1" dirty="0"/>
              <a:t>skills, knowledge and abilities </a:t>
            </a:r>
            <a:r>
              <a:rPr lang="en-US" sz="2400" b="1" dirty="0">
                <a:solidFill>
                  <a:srgbClr val="FF0000"/>
                </a:solidFill>
              </a:rPr>
              <a:t>to give back and help the Pass Area kids in the areas of Athletics, Agriculture and Financial Assistance.</a:t>
            </a:r>
          </a:p>
          <a:p>
            <a:pPr>
              <a:buNone/>
            </a:pPr>
            <a:r>
              <a:rPr lang="en-US" sz="2400" dirty="0"/>
              <a:t> 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</a:t>
            </a:r>
            <a:r>
              <a:rPr lang="en-US" b="1" dirty="0">
                <a:solidFill>
                  <a:srgbClr val="FF0000"/>
                </a:solidFill>
              </a:rPr>
              <a:t>OUR MISSSION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430185" cy="4648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    </a:t>
            </a:r>
            <a:r>
              <a:rPr lang="en-US" sz="3200" b="1" dirty="0"/>
              <a:t>We are dedicated to serve and empower Pass Area youth with life-time knowledge in the importance of agriculture and athletics as a pursuit towards educational, career and life goals through scholarship assistance based upon financial need.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            OUR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447800"/>
            <a:ext cx="6591985" cy="4463422"/>
          </a:xfrm>
        </p:spPr>
        <p:txBody>
          <a:bodyPr>
            <a:noAutofit/>
          </a:bodyPr>
          <a:lstStyle/>
          <a:p>
            <a:r>
              <a:rPr lang="en-US" sz="2400" b="1" dirty="0"/>
              <a:t>The CVAAA Academies will be much more than your typical Athletic Camp or agriculture field trip.</a:t>
            </a:r>
          </a:p>
          <a:p>
            <a:r>
              <a:rPr lang="en-US" sz="2400" b="1" dirty="0"/>
              <a:t>Youth will be introduced to agriculture and athletic fundamentals to help them reach their maximum potential in those areas.</a:t>
            </a:r>
          </a:p>
          <a:p>
            <a:r>
              <a:rPr lang="en-US" sz="2400" b="1" dirty="0"/>
              <a:t>Academies will introduce related career and core values  to increase opportunities for success in life and careers.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Co-Founder David Curtis</a:t>
            </a:r>
            <a:r>
              <a:rPr lang="en-US" b="1" dirty="0" smtClean="0">
                <a:solidFill>
                  <a:srgbClr val="FF0000"/>
                </a:solidFill>
              </a:rPr>
              <a:t>, PGA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00200"/>
            <a:ext cx="6591985" cy="4311022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/>
              <a:t>2017 SCPGA Desert Chapter Assistant Golf Professional of the Year</a:t>
            </a:r>
          </a:p>
          <a:p>
            <a:r>
              <a:rPr lang="en-US" sz="3300" b="1" dirty="0"/>
              <a:t>2016 SCPGA Desert Chapter</a:t>
            </a:r>
          </a:p>
          <a:p>
            <a:pPr>
              <a:buNone/>
            </a:pPr>
            <a:r>
              <a:rPr lang="en-US" sz="3300" b="1" dirty="0"/>
              <a:t>    Player of the Year</a:t>
            </a:r>
          </a:p>
          <a:p>
            <a:r>
              <a:rPr lang="en-US" sz="3300" b="1" dirty="0"/>
              <a:t>2016 SCPGA Desert Chapter</a:t>
            </a:r>
          </a:p>
          <a:p>
            <a:pPr>
              <a:buNone/>
            </a:pPr>
            <a:r>
              <a:rPr lang="en-US" sz="3300" b="1" dirty="0"/>
              <a:t>    Assistant Professional Champion</a:t>
            </a:r>
          </a:p>
          <a:p>
            <a:r>
              <a:rPr lang="en-US" sz="3300" b="1" dirty="0" err="1"/>
              <a:t>Troon</a:t>
            </a:r>
            <a:r>
              <a:rPr lang="en-US" sz="3300" b="1" dirty="0"/>
              <a:t> Golf Academy Certified Instructor</a:t>
            </a:r>
          </a:p>
          <a:p>
            <a:r>
              <a:rPr lang="en-US" sz="3300" b="1" dirty="0"/>
              <a:t>Callaway Professional Staff Member</a:t>
            </a:r>
          </a:p>
          <a:p>
            <a:pPr>
              <a:buNone/>
            </a:pPr>
            <a:r>
              <a:rPr lang="en-US" b="1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</a:t>
            </a:r>
            <a:r>
              <a:rPr lang="en-US" b="1" dirty="0" smtClean="0"/>
              <a:t>David Curtis, PGA</a:t>
            </a:r>
            <a:endParaRPr lang="en-US" b="1" dirty="0"/>
          </a:p>
        </p:txBody>
      </p:sp>
      <p:pic>
        <p:nvPicPr>
          <p:cNvPr id="2050" name="Picture 2" descr="C:\Users\Ray\Downloads\FB_IMG_14831430022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05062" y="2209800"/>
            <a:ext cx="5667375" cy="370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1082</TotalTime>
  <Words>734</Words>
  <Application>Microsoft Macintosh PowerPoint</Application>
  <PresentationFormat>On-screen Show (4:3)</PresentationFormat>
  <Paragraphs>132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Wisp</vt:lpstr>
      <vt:lpstr>Slide 1</vt:lpstr>
      <vt:lpstr>       DID YOU KNOW?</vt:lpstr>
      <vt:lpstr>Banning Unified School District</vt:lpstr>
      <vt:lpstr>Pass Area Youth are the cherry seeds and we have to create the soil for success.</vt:lpstr>
      <vt:lpstr>              OUR HISTORY</vt:lpstr>
      <vt:lpstr>           OUR MISSSION</vt:lpstr>
      <vt:lpstr>             OUR VISION</vt:lpstr>
      <vt:lpstr>Co-Founder David Curtis, PGA </vt:lpstr>
      <vt:lpstr>          David Curtis, PGA</vt:lpstr>
      <vt:lpstr>   CO-FOUNDER RAY CURTIS, Coach</vt:lpstr>
      <vt:lpstr>           OUR GOALS</vt:lpstr>
      <vt:lpstr>         LEARNING CENTER</vt:lpstr>
      <vt:lpstr>Wheel of Success</vt:lpstr>
      <vt:lpstr>AGRICULTURAL CAREERS</vt:lpstr>
      <vt:lpstr>ATHLETIC CAREERS</vt:lpstr>
      <vt:lpstr>Short Game Course 25 yards to167 yards</vt:lpstr>
      <vt:lpstr>Greens Under Construction</vt:lpstr>
      <vt:lpstr>Slide 18</vt:lpstr>
      <vt:lpstr>Play Pebble Beach</vt:lpstr>
      <vt:lpstr>HITTING BAY</vt:lpstr>
      <vt:lpstr>        BASKETBALL COURT</vt:lpstr>
      <vt:lpstr>         EVENT STAGING</vt:lpstr>
      <vt:lpstr>COACHES WANTED</vt:lpstr>
      <vt:lpstr>          FUNDRAISERS</vt:lpstr>
      <vt:lpstr>VOLUNTEERS NEEED</vt:lpstr>
      <vt:lpstr> Help Us Help Those in    Need    </vt:lpstr>
      <vt:lpstr>               In Closing</vt:lpstr>
      <vt:lpstr>             QUESTIONS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CHERRY VALLEY AGRICULTURE ATHLETIC ACADEMY</dc:title>
  <dc:creator>Windows User</dc:creator>
  <cp:lastModifiedBy>Windows User</cp:lastModifiedBy>
  <cp:revision>133</cp:revision>
  <dcterms:created xsi:type="dcterms:W3CDTF">2018-09-03T02:45:50Z</dcterms:created>
  <dcterms:modified xsi:type="dcterms:W3CDTF">2018-09-22T23:58:44Z</dcterms:modified>
</cp:coreProperties>
</file>